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4" r:id="rId4"/>
    <p:sldId id="259" r:id="rId5"/>
    <p:sldId id="258" r:id="rId6"/>
    <p:sldId id="261" r:id="rId7"/>
    <p:sldId id="260" r:id="rId8"/>
    <p:sldId id="262" r:id="rId9"/>
    <p:sldId id="263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A058E9-CA86-498E-8020-A05D8A8F2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773A92EE-5009-491E-84BB-6FEA4F2DDD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E8A39D-A613-4118-9C58-FBF541A9D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7F4B7B0-A3A1-474B-8826-5D71E22E7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89FC6A6-D092-419D-974A-839FB807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266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7B499D-3874-4BEC-A1A5-3D56F79C4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780C870-2028-4589-9589-87E5C20643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A13C786-5279-4B71-BC2E-4B2E2A22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695D7B3-C3ED-49B0-8705-1C0D5D0D0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4C7AC5B-4768-4742-BFE7-524BD166D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1023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968F701-7DED-4A25-B3AF-A5970D91E5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CD9FF642-CCC2-4E67-8D22-D0C6C3E76B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0884D4-45E8-4025-8596-7E5B6E870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F82F071-BE27-47C0-A0A5-5F3127DF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D47CCEC-9F37-4B3F-B875-903AB4CD5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702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C137AFF-46BE-49B7-BCA8-FC6B400D3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E333490-DFD4-49DB-B6E1-6344B1A79F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27140B9-A653-4B55-BE87-632BE7AB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7C3E154-3812-466E-A671-8230D8D4C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7A81099-7841-45E8-B1F3-6BE71491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9418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8ABFD0-DD2B-4FCF-85B8-3CA2DA2A1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0D45E8E-C2FA-4EEF-83D5-AD9E6AF86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6E8082B-5AD1-4DBF-9973-6574D932D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D13EE5-F581-4FAB-AEA0-F547B84A0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545DF68-5562-4FA8-836D-B958D93C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85745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B22199-BFAD-4633-B661-AAA4C09F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AD6CFBF-FAA1-4131-B763-0BBE595F61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746409F-FF09-485A-9380-C2114D619C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5F3217D-8388-4382-A150-F3C253A01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37D347E-EE5F-4EC3-9709-DDD668D54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A99457D-0A1B-441A-A66F-1895F50D7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9264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EDA5E2-B9A9-4E75-94C5-0FDA2C673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7CB0FAE-1823-4509-8FC5-6B2996FFC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8C5B366-A1C1-4BFF-8BA0-A214814EEB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947AA4-4EA0-470F-9288-562169D32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36FCAD3-0182-4384-909B-FC7F75FA3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235DB3AB-39B0-44A0-AD7B-31D15038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9610384-EC5E-4303-A779-402A96F7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8D35DE13-776C-432A-8FF5-926D1A590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0860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4E7A998-FB02-419F-8703-65EF7B9D8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5D6E9562-15AF-489D-B8D9-E43810BAD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603EB64-89FC-4AD8-99A4-8BBE937EA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ECFF5707-AFCC-4EA4-9AD2-36D60457A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55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ADD974F-9814-4DDF-8820-15BA4995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2953548-5E06-4657-BD08-892BDC821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9EA99435-8522-4449-9DC0-06F63166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9605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A240E4-EF1E-4421-975F-CC25D6E94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C9BCE1A-F521-480A-9BF0-D94AD1435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F42B76F-CB79-4926-8661-B654D2343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12B2A1E-4A18-440C-A849-2D79F9FB7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8E3E0EB-45AA-4E7C-96DC-7B64B23E4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F4796E6-2FE3-45CC-B4BF-47E517BB1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33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ECCF28D-6705-47A4-A347-AB15E00FE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8D4BE2A-374B-4D2F-BA0D-487D174070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51E4C2-32C1-4112-8014-7E8D19DCB7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31351B3-85CD-4965-A077-809C51612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AF15CFD-DE05-4685-B54B-FDCE3FDD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B89E8B3-2A3D-470A-A286-AC3CD7790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7383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B1DFB42B-DA13-44CC-AEED-6512FB5BE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29ABCDC-FADB-4C97-9FB3-C2C50B729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246702E-24DF-471E-9923-51B61D7DC9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84DBB-3EB5-46B7-B250-9980067BBE8A}" type="datetimeFigureOut">
              <a:rPr lang="pl-PL" smtClean="0"/>
              <a:t>04.02.2022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FFA532A-B8D6-4202-B887-B22A790917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51667F7-174D-4A75-AEDC-B33AF2D80B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C255D-6F7B-46A0-9809-694376AD724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668439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AD0BB0-222F-41F6-A9D8-B289DF45C4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4868" y="876178"/>
            <a:ext cx="9144000" cy="2387600"/>
          </a:xfrm>
        </p:spPr>
        <p:txBody>
          <a:bodyPr/>
          <a:lstStyle/>
          <a:p>
            <a:r>
              <a:rPr lang="pl-PL" b="1" dirty="0" smtClean="0"/>
              <a:t>XIX Konkurs Kolęd</a:t>
            </a:r>
            <a:r>
              <a:rPr lang="pl-PL" b="1" dirty="0"/>
              <a:t>, </a:t>
            </a:r>
            <a:r>
              <a:rPr lang="pl-PL" b="1" dirty="0" smtClean="0"/>
              <a:t>Pastorałek </a:t>
            </a:r>
            <a:r>
              <a:rPr lang="pl-PL" b="1" dirty="0"/>
              <a:t>i </a:t>
            </a:r>
            <a:r>
              <a:rPr lang="pl-PL" b="1" dirty="0" smtClean="0"/>
              <a:t>Piosenek Zimowych</a:t>
            </a:r>
            <a:endParaRPr lang="pl-PL" b="1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F70A68B-4E7C-472F-A57D-813BBEEAC8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177" y="3658272"/>
            <a:ext cx="9144000" cy="1655762"/>
          </a:xfrm>
        </p:spPr>
        <p:txBody>
          <a:bodyPr>
            <a:normAutofit/>
          </a:bodyPr>
          <a:lstStyle/>
          <a:p>
            <a:r>
              <a:rPr lang="pl-PL" sz="8800" dirty="0" smtClean="0"/>
              <a:t>Laureaci</a:t>
            </a:r>
          </a:p>
          <a:p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val="1342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9D11-153E-406D-8CF0-B5FAA429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Kategoria Przedszko</a:t>
            </a:r>
            <a:r>
              <a:rPr lang="pl-PL" dirty="0"/>
              <a:t>la</a:t>
            </a:r>
            <a:br>
              <a:rPr lang="pl-PL" dirty="0"/>
            </a:b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9F71DE-F085-4C5F-9673-22213C3F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48" y="129670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Zespoły</a:t>
            </a:r>
          </a:p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endParaRPr lang="pl-PL" sz="7200" dirty="0"/>
          </a:p>
        </p:txBody>
      </p:sp>
      <p:pic>
        <p:nvPicPr>
          <p:cNvPr id="3074" name="Picture 2" descr="Zobacz obraz źródłowy">
            <a:extLst>
              <a:ext uri="{FF2B5EF4-FFF2-40B4-BE49-F238E27FC236}">
                <a16:creationId xmlns:a16="http://schemas.microsoft.com/office/drawing/2014/main" id="{8F12CCB3-B5D8-49EC-A123-E97B902A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2" y="2698656"/>
            <a:ext cx="43719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38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540D7D-EFB1-4A0F-9795-EBA56E6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Przedszkole Samorządowe </a:t>
            </a:r>
            <a:r>
              <a:rPr lang="pl-PL" b="1" dirty="0" smtClean="0"/>
              <a:t>nr 4 w Chrzanowie</a:t>
            </a:r>
            <a:endParaRPr lang="pl-PL" b="1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3B7E3-52CA-4705-8199-A52919930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r>
              <a:rPr lang="pl-PL" sz="7200" dirty="0"/>
              <a:t>III miejsce</a:t>
            </a:r>
          </a:p>
          <a:p>
            <a:pPr marL="0" indent="0" algn="ctr">
              <a:buNone/>
            </a:pPr>
            <a:r>
              <a:rPr lang="pl-PL" sz="6000" dirty="0"/>
              <a:t>Pszczółki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E36618BE-191F-4C8B-8716-8876BDE6CD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48473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540D7D-EFB1-4A0F-9795-EBA56E6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0" i="0" dirty="0">
                <a:solidFill>
                  <a:srgbClr val="666666"/>
                </a:solidFill>
                <a:effectLst/>
                <a:latin typeface="Roboto" panose="020B0604020202020204" pitchFamily="2" charset="0"/>
              </a:rPr>
              <a:t> </a:t>
            </a:r>
            <a:r>
              <a:rPr lang="pl-PL" sz="4900" dirty="0">
                <a:latin typeface="+mn-lt"/>
                <a:ea typeface="+mn-ea"/>
                <a:cs typeface="+mn-cs"/>
              </a:rPr>
              <a:t>Oddział </a:t>
            </a:r>
            <a:r>
              <a:rPr lang="pl-PL" sz="4900" dirty="0" smtClean="0">
                <a:latin typeface="+mn-lt"/>
                <a:ea typeface="+mn-ea"/>
                <a:cs typeface="+mn-cs"/>
              </a:rPr>
              <a:t>Przedszkolny </a:t>
            </a:r>
            <a:r>
              <a:rPr lang="pl-PL" sz="4900" dirty="0">
                <a:latin typeface="+mn-lt"/>
                <a:ea typeface="+mn-ea"/>
                <a:cs typeface="+mn-cs"/>
              </a:rPr>
              <a:t/>
            </a:r>
            <a:br>
              <a:rPr lang="pl-PL" sz="4900" dirty="0">
                <a:latin typeface="+mn-lt"/>
                <a:ea typeface="+mn-ea"/>
                <a:cs typeface="+mn-cs"/>
              </a:rPr>
            </a:br>
            <a:r>
              <a:rPr lang="pl-PL" sz="4900" dirty="0">
                <a:latin typeface="+mn-lt"/>
                <a:ea typeface="+mn-ea"/>
                <a:cs typeface="+mn-cs"/>
              </a:rPr>
              <a:t>w </a:t>
            </a:r>
            <a:r>
              <a:rPr lang="pl-PL" sz="4900" dirty="0" smtClean="0">
                <a:latin typeface="+mn-lt"/>
                <a:ea typeface="+mn-ea"/>
                <a:cs typeface="+mn-cs"/>
              </a:rPr>
              <a:t>Szkole Podstawowej nr 8 w Chrzanowie </a:t>
            </a:r>
            <a:endParaRPr lang="pl-PL" sz="4900" dirty="0">
              <a:latin typeface="+mn-lt"/>
              <a:ea typeface="+mn-ea"/>
              <a:cs typeface="+mn-cs"/>
            </a:endParaRP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3B7E3-52CA-4705-8199-A52919930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r>
              <a:rPr lang="pl-PL" sz="7200" dirty="0"/>
              <a:t>II miejsce</a:t>
            </a:r>
          </a:p>
          <a:p>
            <a:pPr marL="0" indent="0" algn="ctr">
              <a:buNone/>
            </a:pPr>
            <a:r>
              <a:rPr lang="pl-PL" sz="7200" dirty="0"/>
              <a:t>Pszczółki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6CAB6BAB-7D0E-4104-825A-71C2D9C7C3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281825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540D7D-EFB1-4A0F-9795-EBA56E6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Przedszkole Samorządowe </a:t>
            </a:r>
            <a:r>
              <a:rPr lang="pl-PL" b="1" dirty="0" smtClean="0"/>
              <a:t>nr 8 w Chrzanowie</a:t>
            </a:r>
            <a:endParaRPr lang="pl-PL" b="1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3B7E3-52CA-4705-8199-A52919930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r>
              <a:rPr lang="pl-PL" sz="7200" dirty="0"/>
              <a:t>I miejsce</a:t>
            </a:r>
          </a:p>
          <a:p>
            <a:pPr marL="0" indent="0" algn="ctr">
              <a:buNone/>
            </a:pPr>
            <a:r>
              <a:rPr lang="pl-PL" sz="7200" dirty="0"/>
              <a:t>Ósemeczki</a:t>
            </a:r>
          </a:p>
        </p:txBody>
      </p:sp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01B84C17-FB08-4BAA-A1AA-1E33E4C855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547468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9D11-153E-406D-8CF0-B5FAA429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Kategoria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9F71DE-F085-4C5F-9673-22213C3F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3" y="129670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Klasy 1 - 3</a:t>
            </a:r>
          </a:p>
          <a:p>
            <a:pPr marL="0" indent="0" algn="ctr">
              <a:buNone/>
            </a:pPr>
            <a:endParaRPr lang="pl-PL" sz="7200" dirty="0"/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56F9594F-C911-497B-8EE7-59E8A1FB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22270"/>
            <a:ext cx="28575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492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FBD985-11B6-4AB2-862D-4CC3B4BF5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/>
              <a:t>Soliści</a:t>
            </a:r>
          </a:p>
        </p:txBody>
      </p:sp>
      <p:pic>
        <p:nvPicPr>
          <p:cNvPr id="2050" name="Picture 2" descr="Zobacz szczegóły powiązanego obrazu">
            <a:extLst>
              <a:ext uri="{FF2B5EF4-FFF2-40B4-BE49-F238E27FC236}">
                <a16:creationId xmlns:a16="http://schemas.microsoft.com/office/drawing/2014/main" id="{08E6A977-0660-4A49-8C39-2CE3AE7CF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51" y="1825625"/>
            <a:ext cx="2811298" cy="4351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3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im. Marii Konopnickiej  Luszowicach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/>
              <a:t>III </a:t>
            </a:r>
            <a:r>
              <a:rPr lang="pl-PL" sz="7200" dirty="0" smtClean="0"/>
              <a:t>miejsce</a:t>
            </a:r>
          </a:p>
          <a:p>
            <a:pPr marL="0" indent="0">
              <a:buNone/>
            </a:pPr>
            <a:r>
              <a:rPr lang="pl-PL" sz="7200" dirty="0" smtClean="0"/>
              <a:t>Małgorzata </a:t>
            </a:r>
            <a:r>
              <a:rPr lang="pl-PL" sz="7200" dirty="0" err="1" smtClean="0"/>
              <a:t>Wartalska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79092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im. Wojska Polskiego </a:t>
            </a:r>
            <a:br>
              <a:rPr lang="pl-PL" b="1" dirty="0" smtClean="0"/>
            </a:br>
            <a:r>
              <a:rPr lang="pl-PL" b="1" dirty="0" smtClean="0"/>
              <a:t>w Płazie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/>
              <a:t>III </a:t>
            </a:r>
            <a:r>
              <a:rPr lang="pl-PL" sz="7200" dirty="0" smtClean="0"/>
              <a:t>miejsce</a:t>
            </a:r>
          </a:p>
          <a:p>
            <a:pPr marL="0" indent="0">
              <a:buNone/>
            </a:pPr>
            <a:r>
              <a:rPr lang="pl-PL" sz="7200" dirty="0" smtClean="0"/>
              <a:t>Filip Sroka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55126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Szkoła Podstawowa </a:t>
            </a:r>
            <a:r>
              <a:rPr lang="pl-PL" b="1" dirty="0" smtClean="0"/>
              <a:t>nr </a:t>
            </a:r>
            <a:r>
              <a:rPr lang="pl-PL" b="1" dirty="0"/>
              <a:t>1 z Oddziałami Integracyjnymi w 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/>
              <a:t>III </a:t>
            </a:r>
            <a:r>
              <a:rPr lang="pl-PL" sz="7200" dirty="0" smtClean="0"/>
              <a:t>miejsce</a:t>
            </a:r>
          </a:p>
          <a:p>
            <a:pPr marL="0" indent="0">
              <a:buNone/>
            </a:pPr>
            <a:r>
              <a:rPr lang="pl-PL" sz="7200" dirty="0" smtClean="0"/>
              <a:t>Helena Kalińska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47374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/>
              <a:t>Szkoła Podstawowa </a:t>
            </a:r>
            <a:r>
              <a:rPr lang="pl-PL" b="1" dirty="0" smtClean="0"/>
              <a:t>nr 8 </a:t>
            </a:r>
            <a:r>
              <a:rPr lang="pl-PL" b="1" dirty="0"/>
              <a:t>z Oddziałami Integracyjnymi </a:t>
            </a:r>
            <a:r>
              <a:rPr lang="pl-PL" b="1" dirty="0" smtClean="0"/>
              <a:t>im. Szarych Szeregów w </a:t>
            </a:r>
            <a:r>
              <a:rPr lang="pl-PL" b="1" dirty="0"/>
              <a:t>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II miejsce</a:t>
            </a:r>
          </a:p>
          <a:p>
            <a:pPr marL="0" indent="0">
              <a:buNone/>
            </a:pPr>
            <a:r>
              <a:rPr lang="pl-PL" sz="7200" dirty="0" smtClean="0"/>
              <a:t>Bartosz Grzyb</a:t>
            </a:r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2949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9D11-153E-406D-8CF0-B5FAA429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Kategoria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9F71DE-F085-4C5F-9673-22213C3F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3" y="129670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Przedszkola</a:t>
            </a:r>
          </a:p>
          <a:p>
            <a:pPr marL="0" indent="0" algn="ctr">
              <a:buNone/>
            </a:pPr>
            <a:endParaRPr lang="pl-PL" sz="7200" dirty="0"/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56F9594F-C911-497B-8EE7-59E8A1FB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22270"/>
            <a:ext cx="28575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91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5 w Chrzanowie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II miejsce</a:t>
            </a:r>
          </a:p>
          <a:p>
            <a:pPr marL="0" indent="0">
              <a:buNone/>
            </a:pPr>
            <a:r>
              <a:rPr lang="pl-PL" sz="7200" dirty="0" smtClean="0"/>
              <a:t>Natalia </a:t>
            </a:r>
            <a:r>
              <a:rPr lang="pl-PL" sz="7200" smtClean="0"/>
              <a:t>Bogomaz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83463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3 </a:t>
            </a:r>
            <a:r>
              <a:rPr lang="pl-PL" b="1" dirty="0"/>
              <a:t>im. Królowej Jadwigi </a:t>
            </a:r>
            <a:r>
              <a:rPr lang="pl-PL" dirty="0"/>
              <a:t>w</a:t>
            </a:r>
            <a:r>
              <a:rPr lang="pl-PL" b="1" dirty="0"/>
              <a:t> Chrzanowie</a:t>
            </a:r>
            <a:r>
              <a:rPr lang="pl-PL" dirty="0"/>
              <a:t> 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 miejsce</a:t>
            </a:r>
          </a:p>
          <a:p>
            <a:pPr marL="0" indent="0">
              <a:buNone/>
            </a:pPr>
            <a:r>
              <a:rPr lang="pl-PL" sz="7200" dirty="0" smtClean="0"/>
              <a:t>Wiktoria Staniszewska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667084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Szkoła Podstawowa </a:t>
            </a:r>
            <a:r>
              <a:rPr lang="pl-PL" b="1" dirty="0" smtClean="0"/>
              <a:t>nr </a:t>
            </a:r>
            <a:r>
              <a:rPr lang="pl-PL" b="1" dirty="0"/>
              <a:t>1 z Oddziałami Integracyjnymi w 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 miejsce</a:t>
            </a:r>
          </a:p>
          <a:p>
            <a:pPr marL="0" indent="0">
              <a:buNone/>
            </a:pPr>
            <a:r>
              <a:rPr lang="pl-PL" sz="7200" dirty="0" smtClean="0"/>
              <a:t>Zofia </a:t>
            </a:r>
            <a:r>
              <a:rPr lang="pl-PL" sz="7200" dirty="0"/>
              <a:t>N</a:t>
            </a:r>
            <a:r>
              <a:rPr lang="pl-PL" sz="7200" dirty="0" smtClean="0"/>
              <a:t>iemiec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7127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9D11-153E-406D-8CF0-B5FAA429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Kategoria </a:t>
            </a:r>
            <a:r>
              <a:rPr lang="pl-PL" b="1" dirty="0" smtClean="0"/>
              <a:t>klasy 1-3</a:t>
            </a:r>
            <a:r>
              <a:rPr lang="pl-PL" dirty="0"/>
              <a:t/>
            </a:r>
            <a:br>
              <a:rPr lang="pl-PL" dirty="0"/>
            </a:b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9F71DE-F085-4C5F-9673-22213C3F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48" y="129670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Zespoły</a:t>
            </a:r>
          </a:p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endParaRPr lang="pl-PL" sz="7200" dirty="0"/>
          </a:p>
        </p:txBody>
      </p:sp>
      <p:pic>
        <p:nvPicPr>
          <p:cNvPr id="3074" name="Picture 2" descr="Zobacz obraz źródłowy">
            <a:extLst>
              <a:ext uri="{FF2B5EF4-FFF2-40B4-BE49-F238E27FC236}">
                <a16:creationId xmlns:a16="http://schemas.microsoft.com/office/drawing/2014/main" id="{8F12CCB3-B5D8-49EC-A123-E97B902A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2" y="2698656"/>
            <a:ext cx="43719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4330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5 w Chrzanowie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7200" dirty="0" smtClean="0"/>
              <a:t>III miejsce</a:t>
            </a:r>
          </a:p>
          <a:p>
            <a:pPr marL="0" indent="0" algn="ctr">
              <a:buNone/>
            </a:pPr>
            <a:r>
              <a:rPr lang="pl-PL" sz="7200" dirty="0" smtClean="0"/>
              <a:t>Zespół wokalny </a:t>
            </a:r>
            <a:br>
              <a:rPr lang="pl-PL" sz="7200" dirty="0" smtClean="0"/>
            </a:br>
            <a:r>
              <a:rPr lang="pl-PL" sz="7200" dirty="0" smtClean="0"/>
              <a:t>klas 1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63737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Szkoła Podstawowa</a:t>
            </a:r>
            <a:r>
              <a:rPr lang="pl-PL" dirty="0"/>
              <a:t> </a:t>
            </a:r>
            <a:r>
              <a:rPr lang="pl-PL" b="1" dirty="0"/>
              <a:t>im. Wojska Polskiego w Płazie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7200" dirty="0" smtClean="0"/>
              <a:t>II miejsce</a:t>
            </a:r>
          </a:p>
          <a:p>
            <a:pPr marL="0" indent="0" algn="ctr">
              <a:buNone/>
            </a:pPr>
            <a:r>
              <a:rPr lang="pl-PL" sz="7200" dirty="0" smtClean="0"/>
              <a:t>Pastuszkowie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3692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Szkoła Podstawowa </a:t>
            </a:r>
            <a:r>
              <a:rPr lang="pl-PL" b="1" dirty="0" smtClean="0"/>
              <a:t>nr </a:t>
            </a:r>
            <a:r>
              <a:rPr lang="pl-PL" b="1" dirty="0"/>
              <a:t>1 z Oddziałami Integracyjnymi w 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7200" dirty="0" smtClean="0"/>
              <a:t>I miejsce</a:t>
            </a:r>
          </a:p>
          <a:p>
            <a:pPr marL="0" indent="0" algn="ctr">
              <a:buNone/>
            </a:pPr>
            <a:r>
              <a:rPr lang="pl-PL" sz="7200" dirty="0" smtClean="0"/>
              <a:t>Fanaberia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56045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9D11-153E-406D-8CF0-B5FAA429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Kategoria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9F71DE-F085-4C5F-9673-22213C3F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3" y="129670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Klasy </a:t>
            </a:r>
            <a:r>
              <a:rPr lang="pl-PL" sz="7200" dirty="0" smtClean="0"/>
              <a:t>4 </a:t>
            </a:r>
            <a:r>
              <a:rPr lang="pl-PL" sz="7200" dirty="0"/>
              <a:t>- </a:t>
            </a:r>
            <a:r>
              <a:rPr lang="pl-PL" sz="7200" dirty="0" smtClean="0"/>
              <a:t>6</a:t>
            </a:r>
            <a:endParaRPr lang="pl-PL" sz="7200" dirty="0"/>
          </a:p>
          <a:p>
            <a:pPr marL="0" indent="0" algn="ctr">
              <a:buNone/>
            </a:pPr>
            <a:endParaRPr lang="pl-PL" sz="7200" dirty="0"/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56F9594F-C911-497B-8EE7-59E8A1FB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22270"/>
            <a:ext cx="28575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173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FBD985-11B6-4AB2-862D-4CC3B4BF5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/>
              <a:t>Soliści</a:t>
            </a:r>
          </a:p>
        </p:txBody>
      </p:sp>
      <p:pic>
        <p:nvPicPr>
          <p:cNvPr id="2050" name="Picture 2" descr="Zobacz szczegóły powiązanego obrazu">
            <a:extLst>
              <a:ext uri="{FF2B5EF4-FFF2-40B4-BE49-F238E27FC236}">
                <a16:creationId xmlns:a16="http://schemas.microsoft.com/office/drawing/2014/main" id="{08E6A977-0660-4A49-8C39-2CE3AE7CF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51" y="1825625"/>
            <a:ext cx="2811298" cy="4351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73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Szkoła Podstawowa </a:t>
            </a:r>
            <a:r>
              <a:rPr lang="pl-PL" b="1" dirty="0" smtClean="0"/>
              <a:t>nr </a:t>
            </a:r>
            <a:r>
              <a:rPr lang="pl-PL" b="1" dirty="0"/>
              <a:t>3 </a:t>
            </a:r>
            <a:r>
              <a:rPr lang="pl-PL" dirty="0"/>
              <a:t>im. Królowej Jadwigi w</a:t>
            </a:r>
            <a:r>
              <a:rPr lang="pl-PL" b="1" dirty="0"/>
              <a:t> Chrzanowie</a:t>
            </a:r>
            <a:r>
              <a:rPr lang="pl-PL" dirty="0"/>
              <a:t> 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II miejsce</a:t>
            </a:r>
          </a:p>
          <a:p>
            <a:pPr marL="0" indent="0">
              <a:buNone/>
            </a:pPr>
            <a:r>
              <a:rPr lang="pl-PL" sz="7200" dirty="0" smtClean="0"/>
              <a:t>Antonina </a:t>
            </a:r>
            <a:r>
              <a:rPr lang="pl-PL" sz="7200" dirty="0" err="1" smtClean="0"/>
              <a:t>Mikunda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492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FBD985-11B6-4AB2-862D-4CC3B4BF5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/>
              <a:t>Soliści</a:t>
            </a:r>
          </a:p>
        </p:txBody>
      </p:sp>
      <p:pic>
        <p:nvPicPr>
          <p:cNvPr id="2050" name="Picture 2" descr="Zobacz szczegóły powiązanego obrazu">
            <a:extLst>
              <a:ext uri="{FF2B5EF4-FFF2-40B4-BE49-F238E27FC236}">
                <a16:creationId xmlns:a16="http://schemas.microsoft.com/office/drawing/2014/main" id="{08E6A977-0660-4A49-8C39-2CE3AE7CF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51" y="1825625"/>
            <a:ext cx="2811298" cy="4351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3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Szkoła Podstawowa </a:t>
            </a:r>
            <a:r>
              <a:rPr lang="pl-PL" b="1" dirty="0" smtClean="0"/>
              <a:t>nr </a:t>
            </a:r>
            <a:r>
              <a:rPr lang="pl-PL" b="1" dirty="0"/>
              <a:t>3 </a:t>
            </a:r>
            <a:r>
              <a:rPr lang="pl-PL" dirty="0"/>
              <a:t>im. Królowej Jadwigi w</a:t>
            </a:r>
            <a:r>
              <a:rPr lang="pl-PL" b="1" dirty="0"/>
              <a:t> Chrzanowie</a:t>
            </a:r>
            <a:r>
              <a:rPr lang="pl-PL" dirty="0"/>
              <a:t> 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II miejsce</a:t>
            </a:r>
          </a:p>
          <a:p>
            <a:pPr marL="0" indent="0">
              <a:buNone/>
            </a:pPr>
            <a:r>
              <a:rPr lang="pl-PL" sz="7200" dirty="0" smtClean="0"/>
              <a:t>Gabriela </a:t>
            </a:r>
            <a:r>
              <a:rPr lang="pl-PL" sz="7200" dirty="0" err="1" smtClean="0"/>
              <a:t>Londzin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34417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82752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im. Wojska Polskiego </a:t>
            </a:r>
            <a:br>
              <a:rPr lang="pl-PL" b="1" dirty="0" smtClean="0"/>
            </a:br>
            <a:r>
              <a:rPr lang="pl-PL" b="1" dirty="0" smtClean="0"/>
              <a:t>w Płazie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 miejsce</a:t>
            </a:r>
          </a:p>
          <a:p>
            <a:pPr marL="0" indent="0">
              <a:buNone/>
            </a:pPr>
            <a:r>
              <a:rPr lang="pl-PL" sz="7200" dirty="0" smtClean="0"/>
              <a:t>Zuzanna Kozub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0751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Szkoła Podstawowa </a:t>
            </a:r>
            <a:r>
              <a:rPr lang="pl-PL" b="1" dirty="0" smtClean="0"/>
              <a:t>nr </a:t>
            </a:r>
            <a:r>
              <a:rPr lang="pl-PL" b="1" dirty="0"/>
              <a:t>3 im. Królowej Jadwigi </a:t>
            </a:r>
            <a:r>
              <a:rPr lang="pl-PL" dirty="0"/>
              <a:t>w</a:t>
            </a:r>
            <a:r>
              <a:rPr lang="pl-PL" b="1" dirty="0"/>
              <a:t> Chrzanowie</a:t>
            </a:r>
            <a:r>
              <a:rPr lang="pl-PL" dirty="0"/>
              <a:t> 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 miejsce</a:t>
            </a:r>
          </a:p>
          <a:p>
            <a:pPr marL="0" indent="0">
              <a:buNone/>
            </a:pPr>
            <a:r>
              <a:rPr lang="pl-PL" sz="7200" dirty="0" smtClean="0"/>
              <a:t>Julia Muszyńska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3613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42659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9D11-153E-406D-8CF0-B5FAA429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Kategoria </a:t>
            </a:r>
            <a:r>
              <a:rPr lang="pl-PL" b="1" dirty="0" smtClean="0"/>
              <a:t>klasy 4-6</a:t>
            </a:r>
            <a:r>
              <a:rPr lang="pl-PL" dirty="0"/>
              <a:t/>
            </a:r>
            <a:br>
              <a:rPr lang="pl-PL" dirty="0"/>
            </a:b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9F71DE-F085-4C5F-9673-22213C3F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48" y="129670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Zespoły</a:t>
            </a:r>
          </a:p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endParaRPr lang="pl-PL" sz="7200" dirty="0"/>
          </a:p>
        </p:txBody>
      </p:sp>
      <p:pic>
        <p:nvPicPr>
          <p:cNvPr id="3074" name="Picture 2" descr="Zobacz obraz źródłowy">
            <a:extLst>
              <a:ext uri="{FF2B5EF4-FFF2-40B4-BE49-F238E27FC236}">
                <a16:creationId xmlns:a16="http://schemas.microsoft.com/office/drawing/2014/main" id="{8F12CCB3-B5D8-49EC-A123-E97B902A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2" y="2698656"/>
            <a:ext cx="43719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74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1 </a:t>
            </a:r>
            <a:r>
              <a:rPr lang="pl-PL" b="1" dirty="0"/>
              <a:t>z Oddziałami Integracyjnymi w 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 miejsce</a:t>
            </a:r>
          </a:p>
          <a:p>
            <a:pPr marL="0" indent="0">
              <a:buNone/>
            </a:pPr>
            <a:r>
              <a:rPr lang="pl-PL" sz="7200" dirty="0" smtClean="0"/>
              <a:t>Prymka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3074723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9D11-153E-406D-8CF0-B5FAA429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Kategoria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9F71DE-F085-4C5F-9673-22213C3F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553" y="1296707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Klasy 7</a:t>
            </a:r>
            <a:r>
              <a:rPr lang="pl-PL" sz="7200" dirty="0" smtClean="0"/>
              <a:t> </a:t>
            </a:r>
            <a:r>
              <a:rPr lang="pl-PL" sz="7200" dirty="0"/>
              <a:t>- </a:t>
            </a:r>
            <a:r>
              <a:rPr lang="pl-PL" sz="7200" dirty="0" smtClean="0"/>
              <a:t>8</a:t>
            </a:r>
            <a:endParaRPr lang="pl-PL" sz="7200" dirty="0"/>
          </a:p>
          <a:p>
            <a:pPr marL="0" indent="0" algn="ctr">
              <a:buNone/>
            </a:pPr>
            <a:endParaRPr lang="pl-PL" sz="7200" dirty="0"/>
          </a:p>
        </p:txBody>
      </p:sp>
      <p:pic>
        <p:nvPicPr>
          <p:cNvPr id="1026" name="Picture 2" descr="Zobacz obraz źródłowy">
            <a:extLst>
              <a:ext uri="{FF2B5EF4-FFF2-40B4-BE49-F238E27FC236}">
                <a16:creationId xmlns:a16="http://schemas.microsoft.com/office/drawing/2014/main" id="{56F9594F-C911-497B-8EE7-59E8A1FB4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22270"/>
            <a:ext cx="28575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6515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FBD985-11B6-4AB2-862D-4CC3B4BF5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7200" b="1" dirty="0"/>
              <a:t>Soliści</a:t>
            </a:r>
          </a:p>
        </p:txBody>
      </p:sp>
      <p:pic>
        <p:nvPicPr>
          <p:cNvPr id="2050" name="Picture 2" descr="Zobacz szczegóły powiązanego obrazu">
            <a:extLst>
              <a:ext uri="{FF2B5EF4-FFF2-40B4-BE49-F238E27FC236}">
                <a16:creationId xmlns:a16="http://schemas.microsoft.com/office/drawing/2014/main" id="{08E6A977-0660-4A49-8C39-2CE3AE7CF9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51" y="1825625"/>
            <a:ext cx="2811298" cy="435133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849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5 w Chrzanowie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III miejsce</a:t>
            </a:r>
          </a:p>
          <a:p>
            <a:pPr marL="0" indent="0">
              <a:buNone/>
            </a:pPr>
            <a:r>
              <a:rPr lang="pl-PL" sz="7200" dirty="0" smtClean="0"/>
              <a:t>Natalia Szyndler-</a:t>
            </a:r>
            <a:r>
              <a:rPr lang="pl-PL" sz="7200" dirty="0" err="1" smtClean="0"/>
              <a:t>Salquerio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66116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im. Wojska Polskiego </a:t>
            </a:r>
            <a:br>
              <a:rPr lang="pl-PL" b="1" dirty="0" smtClean="0"/>
            </a:br>
            <a:r>
              <a:rPr lang="pl-PL" b="1" dirty="0" smtClean="0"/>
              <a:t>w Płazie 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II miejsce</a:t>
            </a:r>
          </a:p>
          <a:p>
            <a:pPr marL="0" indent="0">
              <a:buNone/>
            </a:pPr>
            <a:r>
              <a:rPr lang="pl-PL" sz="7200" dirty="0" smtClean="0"/>
              <a:t>Hanna Kozub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3219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1 </a:t>
            </a:r>
            <a:r>
              <a:rPr lang="pl-PL" b="1" dirty="0"/>
              <a:t>z Oddziałami Integracyjnymi w 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II miejsce</a:t>
            </a:r>
          </a:p>
          <a:p>
            <a:pPr marL="0" indent="0">
              <a:buNone/>
            </a:pPr>
            <a:r>
              <a:rPr lang="pl-PL" sz="7200" dirty="0" smtClean="0"/>
              <a:t>Barbara Niemiec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48793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540D7D-EFB1-4A0F-9795-EBA56E6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Przedszkole Samorządowe n</a:t>
            </a:r>
            <a:r>
              <a:rPr lang="pl-PL" b="1" dirty="0" smtClean="0"/>
              <a:t>r 10 </a:t>
            </a:r>
            <a:r>
              <a:rPr lang="pl-PL" b="1" dirty="0"/>
              <a:t>z Oddziałami Integracyjnymi w Chrzanowie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3B7E3-52CA-4705-8199-A52919930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r>
              <a:rPr lang="pl-PL" sz="7200" dirty="0"/>
              <a:t>III miejsce</a:t>
            </a:r>
          </a:p>
          <a:p>
            <a:pPr marL="0" indent="0" algn="ctr">
              <a:buNone/>
            </a:pPr>
            <a:r>
              <a:rPr lang="pl-PL" sz="6000" dirty="0"/>
              <a:t>Marcin Łoś</a:t>
            </a:r>
          </a:p>
        </p:txBody>
      </p:sp>
      <p:pic>
        <p:nvPicPr>
          <p:cNvPr id="14" name="Symbol zastępczy zawartości 13">
            <a:extLst>
              <a:ext uri="{FF2B5EF4-FFF2-40B4-BE49-F238E27FC236}">
                <a16:creationId xmlns:a16="http://schemas.microsoft.com/office/drawing/2014/main" id="{9C22639C-4908-47C0-99CC-4A3E19C86C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10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3 </a:t>
            </a:r>
            <a:r>
              <a:rPr lang="pl-PL" b="1" dirty="0"/>
              <a:t>im. Królowej Jadwig</a:t>
            </a:r>
            <a:r>
              <a:rPr lang="pl-PL" dirty="0"/>
              <a:t>i w</a:t>
            </a:r>
            <a:r>
              <a:rPr lang="pl-PL" b="1" dirty="0"/>
              <a:t> 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 miejsce</a:t>
            </a:r>
          </a:p>
          <a:p>
            <a:pPr marL="0" indent="0">
              <a:buNone/>
            </a:pPr>
            <a:r>
              <a:rPr lang="pl-PL" sz="7200" dirty="0" smtClean="0"/>
              <a:t>Milena Surowiec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42257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DF9D11-153E-406D-8CF0-B5FAA4295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Kategoria </a:t>
            </a:r>
            <a:r>
              <a:rPr lang="pl-PL" b="1" dirty="0" smtClean="0"/>
              <a:t>klasy 7-8</a:t>
            </a:r>
            <a:r>
              <a:rPr lang="pl-PL" dirty="0"/>
              <a:t/>
            </a:r>
            <a:br>
              <a:rPr lang="pl-PL" dirty="0"/>
            </a:br>
            <a:endParaRPr lang="pl-PL" b="1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9F71DE-F085-4C5F-9673-22213C3FA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048" y="1296706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Zespoły</a:t>
            </a:r>
          </a:p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endParaRPr lang="pl-PL" sz="7200" dirty="0"/>
          </a:p>
        </p:txBody>
      </p:sp>
      <p:pic>
        <p:nvPicPr>
          <p:cNvPr id="3074" name="Picture 2" descr="Zobacz obraz źródłowy">
            <a:extLst>
              <a:ext uri="{FF2B5EF4-FFF2-40B4-BE49-F238E27FC236}">
                <a16:creationId xmlns:a16="http://schemas.microsoft.com/office/drawing/2014/main" id="{8F12CCB3-B5D8-49EC-A123-E97B902A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2" y="2698656"/>
            <a:ext cx="4371975" cy="27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645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5 w Chrzanowie</a:t>
            </a:r>
            <a:endParaRPr lang="pl-PL" b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II miejsce</a:t>
            </a:r>
          </a:p>
          <a:p>
            <a:pPr marL="0" indent="0">
              <a:buNone/>
            </a:pPr>
            <a:r>
              <a:rPr lang="pl-PL" sz="7200" dirty="0" smtClean="0"/>
              <a:t>Rozśpiewane Piątki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103630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</a:t>
            </a:r>
            <a:r>
              <a:rPr lang="pl-PL" b="1" dirty="0"/>
              <a:t>1 z Oddziałami Integracyjnymi w 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7200" dirty="0" smtClean="0"/>
              <a:t>I miejsce</a:t>
            </a:r>
          </a:p>
          <a:p>
            <a:pPr marL="0" indent="0">
              <a:buNone/>
            </a:pPr>
            <a:r>
              <a:rPr lang="pl-PL" sz="7200" dirty="0" smtClean="0"/>
              <a:t>Zespół Wokalny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2" name="Symbol zastępczy zawartości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058194"/>
            <a:ext cx="5181600" cy="3886200"/>
          </a:xfrm>
        </p:spPr>
      </p:pic>
    </p:spTree>
    <p:extLst>
      <p:ext uri="{BB962C8B-B14F-4D97-AF65-F5344CB8AC3E}">
        <p14:creationId xmlns:p14="http://schemas.microsoft.com/office/powerpoint/2010/main" val="80670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Szkoła Podstawowa nr </a:t>
            </a:r>
            <a:r>
              <a:rPr lang="pl-PL" b="1" dirty="0"/>
              <a:t>1 z Oddziałami Integracyjnymi w 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pl-PL" sz="7200" dirty="0" smtClean="0"/>
              <a:t>Wyróżnienie </a:t>
            </a:r>
          </a:p>
          <a:p>
            <a:pPr marL="0" indent="0" algn="ctr">
              <a:buNone/>
            </a:pPr>
            <a:r>
              <a:rPr lang="pl-PL" sz="7200" dirty="0" smtClean="0"/>
              <a:t>Amelia </a:t>
            </a:r>
            <a:r>
              <a:rPr lang="pl-PL" sz="7200" dirty="0"/>
              <a:t>N</a:t>
            </a:r>
            <a:r>
              <a:rPr lang="pl-PL" sz="7200" dirty="0" smtClean="0"/>
              <a:t>owak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1026" name="Picture 2" descr="Podgląd obraz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67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>Szkoła Podstawowa nr </a:t>
            </a:r>
            <a:r>
              <a:rPr lang="pl-PL" b="1" dirty="0"/>
              <a:t>8 z Oddziałami Integracyjnymi </a:t>
            </a:r>
            <a:r>
              <a:rPr lang="pl-PL" b="1" dirty="0" smtClean="0"/>
              <a:t> im. Szarych Szeregów w </a:t>
            </a:r>
            <a:r>
              <a:rPr lang="pl-PL" b="1" dirty="0"/>
              <a:t>Chrzanowie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sz="7200" dirty="0" smtClean="0"/>
          </a:p>
          <a:p>
            <a:pPr marL="0" indent="0" algn="ctr">
              <a:buNone/>
            </a:pPr>
            <a:r>
              <a:rPr lang="pl-PL" sz="7200" dirty="0" smtClean="0">
                <a:solidFill>
                  <a:srgbClr val="FF0000"/>
                </a:solidFill>
              </a:rPr>
              <a:t>GRAND PRIX</a:t>
            </a:r>
          </a:p>
          <a:p>
            <a:pPr marL="0" indent="0">
              <a:buNone/>
            </a:pPr>
            <a:endParaRPr lang="pl-PL" sz="4000" dirty="0" smtClean="0"/>
          </a:p>
          <a:p>
            <a:pPr marL="0" indent="0" algn="ctr">
              <a:buNone/>
            </a:pPr>
            <a:r>
              <a:rPr lang="pl-PL" sz="7200" dirty="0" smtClean="0"/>
              <a:t>Tymoteusz Woźniak</a:t>
            </a:r>
            <a:endParaRPr lang="pl-PL" sz="7200" dirty="0"/>
          </a:p>
          <a:p>
            <a:pPr marL="0" indent="0">
              <a:buNone/>
            </a:pPr>
            <a:endParaRPr lang="pl-PL" dirty="0"/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92780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540D7D-EFB1-4A0F-9795-EBA56E6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Przedszkole Samorządowe n</a:t>
            </a:r>
            <a:r>
              <a:rPr lang="pl-PL" b="1" dirty="0" smtClean="0"/>
              <a:t>r 10 </a:t>
            </a:r>
            <a:r>
              <a:rPr lang="pl-PL" b="1" dirty="0"/>
              <a:t>z Oddziałami Integracyjnymi w Chrzanowie</a:t>
            </a:r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3B7E3-52CA-4705-8199-A52919930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III miejsce</a:t>
            </a:r>
          </a:p>
          <a:p>
            <a:pPr marL="0" indent="0" algn="ctr">
              <a:buNone/>
            </a:pPr>
            <a:r>
              <a:rPr lang="pl-PL" sz="6000" dirty="0"/>
              <a:t>Antonina Lizoń</a:t>
            </a:r>
          </a:p>
        </p:txBody>
      </p:sp>
      <p:pic>
        <p:nvPicPr>
          <p:cNvPr id="2050" name="Picture 2" descr="Brak opisu.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248" y="1825625"/>
            <a:ext cx="3263503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5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540D7D-EFB1-4A0F-9795-EBA56E6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>Przedszkole </a:t>
            </a:r>
            <a:r>
              <a:rPr lang="pl-PL" b="1" dirty="0"/>
              <a:t>Samorządowe im. św. Franciszka Patrona </a:t>
            </a:r>
            <a:r>
              <a:rPr lang="pl-PL" b="1" dirty="0" smtClean="0"/>
              <a:t>Ekologów w Balinie</a:t>
            </a:r>
            <a:r>
              <a:rPr lang="pl-PL" b="1" u="sng" dirty="0"/>
              <a:t/>
            </a:r>
            <a:br>
              <a:rPr lang="pl-PL" b="1" u="sng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3B7E3-52CA-4705-8199-A52919930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r>
              <a:rPr lang="pl-PL" sz="7200" dirty="0"/>
              <a:t>II miejsce</a:t>
            </a:r>
          </a:p>
          <a:p>
            <a:pPr marL="0" indent="0" algn="ctr">
              <a:buNone/>
            </a:pPr>
            <a:r>
              <a:rPr lang="pl-PL" sz="6000" dirty="0"/>
              <a:t>Luiza Zaremba</a:t>
            </a: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2E95B4A-BCAB-4E73-9F88-BBC6D476069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13883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540D7D-EFB1-4A0F-9795-EBA56E6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Przedszkole Samorządowe </a:t>
            </a:r>
            <a:r>
              <a:rPr lang="pl-PL" b="1" dirty="0" smtClean="0"/>
              <a:t>nr 4 w Chrzanowie</a:t>
            </a:r>
            <a:endParaRPr lang="pl-PL" b="1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3B7E3-52CA-4705-8199-A52919930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7200" dirty="0"/>
              <a:t>II miejsce</a:t>
            </a:r>
          </a:p>
          <a:p>
            <a:pPr marL="0" indent="0" algn="ctr">
              <a:buNone/>
            </a:pPr>
            <a:r>
              <a:rPr lang="pl-PL" sz="6000" dirty="0"/>
              <a:t>Aleksandra Kozik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B4CA1CBC-45A0-4506-8A88-D3C1896E8E4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956510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540D7D-EFB1-4A0F-9795-EBA56E6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Przedszkole Samorządowe </a:t>
            </a:r>
            <a:r>
              <a:rPr lang="pl-PL" b="1" dirty="0" smtClean="0"/>
              <a:t>nr 8 w Chrzanowie</a:t>
            </a:r>
            <a:endParaRPr lang="pl-PL" b="1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3B7E3-52CA-4705-8199-A52919930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r>
              <a:rPr lang="pl-PL" sz="7200" dirty="0"/>
              <a:t>I miejsce</a:t>
            </a:r>
          </a:p>
          <a:p>
            <a:pPr marL="0" indent="0" algn="ctr">
              <a:buNone/>
            </a:pPr>
            <a:r>
              <a:rPr lang="pl-PL" sz="6000" dirty="0"/>
              <a:t>Zofia </a:t>
            </a:r>
            <a:r>
              <a:rPr lang="pl-PL" sz="6000" dirty="0" err="1"/>
              <a:t>Braś</a:t>
            </a:r>
            <a:endParaRPr lang="pl-PL" sz="6000" dirty="0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94FC4079-6453-4835-893C-32E7E54B2E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2463849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id="{A5540D7D-EFB1-4A0F-9795-EBA56E6991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Przedszkole Samorządowe </a:t>
            </a:r>
            <a:r>
              <a:rPr lang="pl-PL" b="1" dirty="0" smtClean="0"/>
              <a:t>nr 7 w Chrzanowie</a:t>
            </a:r>
            <a:endParaRPr lang="pl-PL" b="1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1763B7E3-52CA-4705-8199-A52919930AA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pl-PL" sz="7200" dirty="0"/>
          </a:p>
          <a:p>
            <a:pPr marL="0" indent="0" algn="ctr">
              <a:buNone/>
            </a:pPr>
            <a:r>
              <a:rPr lang="pl-PL" sz="7200" dirty="0"/>
              <a:t>I miejsce</a:t>
            </a:r>
          </a:p>
          <a:p>
            <a:pPr marL="0" indent="0" algn="ctr">
              <a:buNone/>
            </a:pPr>
            <a:r>
              <a:rPr lang="pl-PL" sz="6000" dirty="0"/>
              <a:t>Karina Krajka</a:t>
            </a:r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4D2C1E9-3137-4470-B940-07DAD35AE34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362968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237</TotalTime>
  <Words>399</Words>
  <Application>Microsoft Office PowerPoint</Application>
  <PresentationFormat>Panoramiczny</PresentationFormat>
  <Paragraphs>127</Paragraphs>
  <Slides>45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Roboto</vt:lpstr>
      <vt:lpstr>Motyw pakietu Office</vt:lpstr>
      <vt:lpstr>XIX Konkurs Kolęd, Pastorałek i Piosenek Zimowych</vt:lpstr>
      <vt:lpstr>Kategoria</vt:lpstr>
      <vt:lpstr>Soliści</vt:lpstr>
      <vt:lpstr>Przedszkole Samorządowe nr 10 z Oddziałami Integracyjnymi w Chrzanowie</vt:lpstr>
      <vt:lpstr>Przedszkole Samorządowe nr 10 z Oddziałami Integracyjnymi w Chrzanowie</vt:lpstr>
      <vt:lpstr> Przedszkole Samorządowe im. św. Franciszka Patrona Ekologów w Balinie </vt:lpstr>
      <vt:lpstr>Przedszkole Samorządowe nr 4 w Chrzanowie</vt:lpstr>
      <vt:lpstr>Przedszkole Samorządowe nr 8 w Chrzanowie</vt:lpstr>
      <vt:lpstr>Przedszkole Samorządowe nr 7 w Chrzanowie</vt:lpstr>
      <vt:lpstr>Kategoria Przedszkola </vt:lpstr>
      <vt:lpstr>Przedszkole Samorządowe nr 4 w Chrzanowie</vt:lpstr>
      <vt:lpstr> Oddział Przedszkolny  w Szkole Podstawowej nr 8 w Chrzanowie </vt:lpstr>
      <vt:lpstr>Przedszkole Samorządowe nr 8 w Chrzanowie</vt:lpstr>
      <vt:lpstr>Kategoria</vt:lpstr>
      <vt:lpstr>Soliści</vt:lpstr>
      <vt:lpstr>Szkoła Podstawowa im. Marii Konopnickiej  Luszowicach</vt:lpstr>
      <vt:lpstr>Szkoła Podstawowa im. Wojska Polskiego  w Płazie</vt:lpstr>
      <vt:lpstr>Szkoła Podstawowa nr 1 z Oddziałami Integracyjnymi w Chrzanowie</vt:lpstr>
      <vt:lpstr>Szkoła Podstawowa nr 8 z Oddziałami Integracyjnymi im. Szarych Szeregów w Chrzanowie</vt:lpstr>
      <vt:lpstr>Szkoła Podstawowa nr 5 w Chrzanowie</vt:lpstr>
      <vt:lpstr>Szkoła Podstawowa nr 3 im. Królowej Jadwigi w Chrzanowie </vt:lpstr>
      <vt:lpstr>Szkoła Podstawowa nr 1 z Oddziałami Integracyjnymi w Chrzanowie</vt:lpstr>
      <vt:lpstr>Kategoria klasy 1-3 </vt:lpstr>
      <vt:lpstr>Szkoła Podstawowa nr 5 w Chrzanowie</vt:lpstr>
      <vt:lpstr>Szkoła Podstawowa im. Wojska Polskiego w Płazie</vt:lpstr>
      <vt:lpstr>Szkoła Podstawowa nr 1 z Oddziałami Integracyjnymi w Chrzanowie</vt:lpstr>
      <vt:lpstr>Kategoria</vt:lpstr>
      <vt:lpstr>Soliści</vt:lpstr>
      <vt:lpstr>Szkoła Podstawowa nr 3 im. Królowej Jadwigi w Chrzanowie </vt:lpstr>
      <vt:lpstr>Szkoła Podstawowa nr 3 im. Królowej Jadwigi w Chrzanowie </vt:lpstr>
      <vt:lpstr>Szkoła Podstawowa im. Wojska Polskiego  w Płazie</vt:lpstr>
      <vt:lpstr>Szkoła Podstawowa nr 3 im. Królowej Jadwigi w Chrzanowie </vt:lpstr>
      <vt:lpstr>Kategoria klasy 4-6 </vt:lpstr>
      <vt:lpstr>Szkoła Podstawowa nr 1 z Oddziałami Integracyjnymi w Chrzanowie</vt:lpstr>
      <vt:lpstr>Kategoria</vt:lpstr>
      <vt:lpstr>Soliści</vt:lpstr>
      <vt:lpstr>Szkoła Podstawowa nr 5 w Chrzanowie</vt:lpstr>
      <vt:lpstr>Szkoła Podstawowa im. Wojska Polskiego  w Płazie </vt:lpstr>
      <vt:lpstr>Szkoła Podstawowa nr 1 z Oddziałami Integracyjnymi w Chrzanowie</vt:lpstr>
      <vt:lpstr>Szkoła Podstawowa nr 3 im. Królowej Jadwigi w Chrzanowie</vt:lpstr>
      <vt:lpstr>Kategoria klasy 7-8 </vt:lpstr>
      <vt:lpstr>Szkoła Podstawowa nr 5 w Chrzanowie</vt:lpstr>
      <vt:lpstr>Szkoła Podstawowa nr 1 z Oddziałami Integracyjnymi w Chrzanowie</vt:lpstr>
      <vt:lpstr>Szkoła Podstawowa nr 1 z Oddziałami Integracyjnymi w Chrzanowie</vt:lpstr>
      <vt:lpstr>Szkoła Podstawowa nr 8 z Oddziałami Integracyjnymi  im. Szarych Szeregów w Chrzanowie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XIX konkurs kolęd, pastorałek i piosenek zimowych</dc:title>
  <dc:creator>Brygida Susuł</dc:creator>
  <cp:lastModifiedBy>Brydzia</cp:lastModifiedBy>
  <cp:revision>31</cp:revision>
  <dcterms:created xsi:type="dcterms:W3CDTF">2022-01-08T16:13:35Z</dcterms:created>
  <dcterms:modified xsi:type="dcterms:W3CDTF">2022-02-04T05:58:07Z</dcterms:modified>
</cp:coreProperties>
</file>