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9" r:id="rId4"/>
    <p:sldId id="260" r:id="rId5"/>
    <p:sldId id="257" r:id="rId6"/>
    <p:sldId id="261" r:id="rId7"/>
    <p:sldId id="263" r:id="rId8"/>
    <p:sldId id="266" r:id="rId9"/>
    <p:sldId id="265" r:id="rId10"/>
    <p:sldId id="258" r:id="rId11"/>
    <p:sldId id="268" r:id="rId12"/>
    <p:sldId id="271" r:id="rId13"/>
    <p:sldId id="273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6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F8FCCD-6204-4CD2-8BCA-233D2D94A71F}" type="datetimeFigureOut">
              <a:rPr lang="sk-SK" smtClean="0"/>
              <a:pPr/>
              <a:t>31.03.2021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F9252C-C277-4828-A708-BF2D9A8F0DA5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142728" cy="2592288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Spojená škola, Vojenská 13, Košice</a:t>
            </a:r>
          </a:p>
          <a:p>
            <a:pPr algn="ctr"/>
            <a:endParaRPr lang="sk-SK" dirty="0" smtClean="0"/>
          </a:p>
          <a:p>
            <a:pPr algn="ctr"/>
            <a:r>
              <a:rPr lang="sk-SK" dirty="0" smtClean="0"/>
              <a:t>Organizačná zložka: Praktická škola, </a:t>
            </a:r>
          </a:p>
          <a:p>
            <a:pPr algn="ctr"/>
            <a:endParaRPr lang="sk-SK" dirty="0" smtClean="0"/>
          </a:p>
          <a:p>
            <a:pPr algn="ctr"/>
            <a:r>
              <a:rPr lang="sk-SK" dirty="0" err="1" smtClean="0"/>
              <a:t>elokované</a:t>
            </a:r>
            <a:r>
              <a:rPr lang="sk-SK" dirty="0" smtClean="0"/>
              <a:t> pracovisko Inžinierska 24, Košice</a:t>
            </a:r>
            <a:endParaRPr lang="sk-SK" dirty="0"/>
          </a:p>
        </p:txBody>
      </p:sp>
      <p:pic>
        <p:nvPicPr>
          <p:cNvPr id="1027" name="Picture 3" descr="C:\Users\Martina\Desktop\foto PŠ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09120"/>
            <a:ext cx="3561592" cy="200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Profilujúce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sk-SK" dirty="0" smtClean="0"/>
              <a:t>Pomocné práce v kuchyni</a:t>
            </a:r>
          </a:p>
          <a:p>
            <a:r>
              <a:rPr lang="sk-SK" dirty="0" smtClean="0"/>
              <a:t>Výroba keramiky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sk-SK" dirty="0" smtClean="0"/>
              <a:t>Profilujúce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Pomocné práce v kuchyni</a:t>
            </a:r>
          </a:p>
          <a:p>
            <a:pPr algn="just">
              <a:buNone/>
            </a:pPr>
            <a:r>
              <a:rPr lang="sk-SK" sz="2000" dirty="0"/>
              <a:t>Cieľom predmetu je, aby žiaci získali základné zručnosti a návyky v pomocných prácach v kuchyni, podľa individuálnych možností a schopností každého žiaka s AU alebo PVP s MP, s perspektívou ich využitia aj v každodennom živote. </a:t>
            </a:r>
          </a:p>
          <a:p>
            <a:pPr>
              <a:buNone/>
            </a:pPr>
            <a:r>
              <a:rPr lang="sk-SK" sz="1800" b="1" dirty="0" smtClean="0"/>
              <a:t>Žiaci sa učia: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O zariadení a vybavení kuchyne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O hygiene v kuchyni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Nakupovať a skladovať potraviny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Obsluhovať – doniesť jedlo a obslúžiť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Stolovanie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Pomocné práce v jedálni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Pripraviť jednoduché teplé a studené jedlá</a:t>
            </a:r>
          </a:p>
          <a:p>
            <a:pPr>
              <a:buFont typeface="Arial" pitchFamily="34" charset="0"/>
              <a:buChar char="•"/>
            </a:pPr>
            <a:endParaRPr lang="sk-SK" sz="1800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Profilujúce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92488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b="1" dirty="0" smtClean="0"/>
              <a:t>Výroba keramiky</a:t>
            </a:r>
          </a:p>
          <a:p>
            <a:pPr algn="just">
              <a:buNone/>
            </a:pPr>
            <a:r>
              <a:rPr lang="sk-SK" sz="2000" dirty="0" smtClean="0"/>
              <a:t>Všeobecným </a:t>
            </a:r>
            <a:r>
              <a:rPr lang="sk-SK" sz="2000" dirty="0"/>
              <a:t>cieľom výroby keramiky ako vyučovacieho predmetu je umožniť žiakom rozvíjať jemnú a hrubú motoriku, rozvíjať zručnosti na primeranej úrovni, osvojovať si, zdokonaľovať a upevňovať pracovné návyky a zručnosti, vytvárať pozitívny a trvalý vzťah k pracovnej aktivite, posilňovať ich fantáziu a tvorivosť</a:t>
            </a:r>
            <a:r>
              <a:rPr lang="sk-SK" sz="2000" dirty="0" smtClean="0"/>
              <a:t>.</a:t>
            </a:r>
          </a:p>
          <a:p>
            <a:pPr>
              <a:buNone/>
            </a:pPr>
            <a:r>
              <a:rPr lang="sk-SK" sz="1800" dirty="0" smtClean="0"/>
              <a:t>Žiaci sa učia: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Remeselnú techniku práce s hlinou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Tvarovanie z keramickej hliny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Nácvik pracovných zručností – šúľanie,  vykrajovanie, vaľkanie, vtláčanie, výroba pomocou formy, modelovanie, výroba z plátu</a:t>
            </a:r>
          </a:p>
          <a:p>
            <a:pPr>
              <a:buFont typeface="Arial" pitchFamily="34" charset="0"/>
              <a:buChar char="•"/>
            </a:pPr>
            <a:r>
              <a:rPr lang="sk-SK" sz="1800" dirty="0" smtClean="0"/>
              <a:t>Glazúrovanie</a:t>
            </a:r>
          </a:p>
          <a:p>
            <a:pPr>
              <a:buNone/>
            </a:pPr>
            <a:endParaRPr lang="sk-SK" sz="2000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55576" y="2276872"/>
            <a:ext cx="77781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dirty="0" smtClean="0"/>
              <a:t>Ďakujeme za pozornosť</a:t>
            </a:r>
            <a:endParaRPr lang="sk-SK" sz="6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Odborno-praktické a profilujúce predmety v praktickej škole</a:t>
            </a:r>
          </a:p>
        </p:txBody>
      </p:sp>
    </p:spTree>
    <p:extLst>
      <p:ext uri="{BB962C8B-B14F-4D97-AF65-F5344CB8AC3E}">
        <p14:creationId xmlns:p14="http://schemas.microsoft.com/office/powerpoint/2010/main" val="74950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83568" y="170080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 smtClean="0"/>
              <a:t>Škola má žiakom poskytnúť možnosť fyzicky a psychicky dospieť tak, aby mohli čo najsamostatnejšie žiť v domácom </a:t>
            </a:r>
            <a:r>
              <a:rPr lang="sk-SK" sz="2400" dirty="0" smtClean="0"/>
              <a:t>prostredí, alebo </a:t>
            </a:r>
            <a:r>
              <a:rPr lang="sk-SK" sz="2400" dirty="0" smtClean="0"/>
              <a:t>v chránenom bývaní a pracovať v chránenom pracovisku. </a:t>
            </a:r>
          </a:p>
          <a:p>
            <a:pPr algn="just"/>
            <a:r>
              <a:rPr lang="sk-SK" sz="2400" dirty="0" smtClean="0"/>
              <a:t>Cieľom praktickej školy je pripraviť žiakov na život v rodine, na sebaobsluhu, na rôzne jednoduché praktické práce, vrátane prác v domácnosti, zacvičiť ich v prácach profilujúceho voliteľného predmetu a na vykonanie jednoduchých pracovných činností spravidla pod dohľadom inej osoby. 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55576" y="1305342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 smtClean="0"/>
              <a:t>Praktická škola je jedna z možností riešenia ďalšieho vzdelávania a následnej integrácie žiakov s mentálnym postihnutím do spoločnosti. </a:t>
            </a:r>
          </a:p>
          <a:p>
            <a:pPr algn="just"/>
            <a:r>
              <a:rPr lang="sk-SK" sz="2400" dirty="0" smtClean="0"/>
              <a:t>Úlohou praktickej školy je pripraviť žiakov na život v rodine - na sebaobsluhu a praktické práce v domácnosti, zacvičiť ich v prácach profilujúceho voliteľného predmetu tak, aby mohli vykonávať zmysluplnú prácu v chránených pracoviskách. </a:t>
            </a:r>
          </a:p>
          <a:p>
            <a:pPr algn="just"/>
            <a:r>
              <a:rPr lang="sk-SK" sz="2400" dirty="0" smtClean="0"/>
              <a:t>Praktická škola nie je profesijne zameraná na zvládnutie učebného odboru, preto po jej absolvovaní nezískavajú žiaci výučný </a:t>
            </a:r>
            <a:r>
              <a:rPr lang="sk-SK" sz="2400" dirty="0" smtClean="0"/>
              <a:t>list, </a:t>
            </a:r>
            <a:r>
              <a:rPr lang="sk-SK" sz="2400" dirty="0" smtClean="0"/>
              <a:t>ale vysvedčenie o absolvovaní praktickej školy so zameraním na pomocné práce v určitom odbore pod dohľadom zodpovednej osoby.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Odborno</a:t>
            </a:r>
            <a:r>
              <a:rPr lang="sk-SK" dirty="0" smtClean="0"/>
              <a:t>- praktické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/>
              <a:t>Zdravotná výchova</a:t>
            </a:r>
          </a:p>
          <a:p>
            <a:pPr algn="just">
              <a:buNone/>
            </a:pPr>
            <a:r>
              <a:rPr lang="sk-SK" dirty="0" smtClean="0"/>
              <a:t>Cieľom vyučovacieho predmetu zdravotná výchova je poznanie vlastného tela a vytvorenie správneho vzťahu k ochrane osobného zdravia a zdravia ostatných členov rodiny. Prevládajúcou formou vyučovacieho predmetu je aktívna starostlivosť o zdravie, praktické cvičenia, besedy a návštevy zdravotných zariadení. </a:t>
            </a:r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Odborno</a:t>
            </a:r>
            <a:r>
              <a:rPr lang="sk-SK" dirty="0" smtClean="0"/>
              <a:t>- praktické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/>
              <a:t>Ručné práce a šitie</a:t>
            </a:r>
          </a:p>
          <a:p>
            <a:pPr algn="just">
              <a:buNone/>
            </a:pPr>
            <a:r>
              <a:rPr lang="sk-SK" dirty="0" smtClean="0"/>
              <a:t>Učivo vyučovacieho predmetu ručné práce a šitie má poskytnúť žiakom základné vedomosti a zručnosti z oblasti odievania a módy, ručných prác a údržby odevov. Nadobudnuté zručnosti majú žiaci využiť v domácnosti. </a:t>
            </a:r>
          </a:p>
          <a:p>
            <a:pPr algn="just">
              <a:buNone/>
            </a:pPr>
            <a:r>
              <a:rPr lang="sk-SK" dirty="0" smtClean="0"/>
              <a:t>Žiaci sa oboznámia so základnými poznatkami o odevných materiáloch, o základnej údržbe a úprave odevov. Získajú základné zručnosti v oblasti ručného šitia, prípadne háčkovania a pletenia, a to podľa ich individuálnych schopností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Odborno</a:t>
            </a:r>
            <a:r>
              <a:rPr lang="sk-SK" dirty="0" smtClean="0"/>
              <a:t>- praktické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/>
              <a:t>Príprava jedál a výživa</a:t>
            </a:r>
          </a:p>
          <a:p>
            <a:pPr algn="just">
              <a:buNone/>
            </a:pPr>
            <a:r>
              <a:rPr lang="sk-SK" dirty="0" smtClean="0"/>
              <a:t>Vyučovací predmet príprava jedál a výživa je zameraný na získavanie vedomostí a zručností pri príprave jedál. Žiaci sa naučia organizovať si prácu, dodržiavať bezpečnostné a hygienické predpisy, správne stolovať a vedieť využívať návod v kuchárskych knihách, časopisoch, na obaloch potravinárskych výrobkov. Získať praktické zručnosti pri príprave jednoduchých jedál teplej a studenej kuchyne</a:t>
            </a:r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Odborno</a:t>
            </a:r>
            <a:r>
              <a:rPr lang="sk-SK" dirty="0" smtClean="0"/>
              <a:t>- praktické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smtClean="0"/>
              <a:t>Remeselné práce</a:t>
            </a:r>
          </a:p>
          <a:p>
            <a:pPr algn="just">
              <a:buNone/>
            </a:pPr>
            <a:r>
              <a:rPr lang="sk-SK" dirty="0"/>
              <a:t>Učivo predmetu remeselné práce má poskytnúť žiakom základné vedomosti a zručnosti z oblasti ľudových remesiel - výšivkárstvo, paličkovanie, práca so šúpolím, drotárstvo a práca s drobným materiálom.</a:t>
            </a:r>
          </a:p>
          <a:p>
            <a:pPr algn="just">
              <a:buNone/>
            </a:pPr>
            <a:r>
              <a:rPr lang="sk-SK" dirty="0"/>
              <a:t>Organizácia   vyučovania  je daná charakterom predmetu, ktorý prebieha  prevažne formou praktických činností. Činnostný charakter vyučovania vyžaduje individuálny prístup k práci žiaka. Základné techniky výšivkárstva, paličkovania, práce so šúpolím, drotárstva a práce s drobným materiálom zaraďuje vyučujúci podľa potreby tak, aby ich žiaci mohli využívať individuálne pri zhotovovaní vlastných výrobkov.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Odborno</a:t>
            </a:r>
            <a:r>
              <a:rPr lang="sk-SK" dirty="0" smtClean="0"/>
              <a:t>- praktické predmety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/>
              <a:t>Domáce práce a údržba domácnosti</a:t>
            </a:r>
          </a:p>
          <a:p>
            <a:pPr algn="just">
              <a:buNone/>
            </a:pPr>
            <a:r>
              <a:rPr lang="sk-SK" dirty="0" smtClean="0"/>
              <a:t>Cieľom učebného predmetu domáce práce a údržba domácnosti je získať základné vedomosti, zručnosti a návyky potrebné pre život v rodine. Oboznámiť žiakov so zásadami organizácie pracovných činností a postupov v domácnosti. Výchovným cieľom je naučiť žiakov šetrne, hospodárne a bezpečne zaobchádzať s vybavením domácnosti </a:t>
            </a:r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605</Words>
  <Application>Microsoft Office PowerPoint</Application>
  <PresentationFormat>Prezentácia na obrazovke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Tok</vt:lpstr>
      <vt:lpstr>Prezentácia programu PowerPoint</vt:lpstr>
      <vt:lpstr>Odborno-praktické a profilujúce predmety v praktickej škole</vt:lpstr>
      <vt:lpstr>Prezentácia programu PowerPoint</vt:lpstr>
      <vt:lpstr>Prezentácia programu PowerPoint</vt:lpstr>
      <vt:lpstr>Odborno- praktické predmety</vt:lpstr>
      <vt:lpstr>Odborno- praktické predmety</vt:lpstr>
      <vt:lpstr>Odborno- praktické predmety</vt:lpstr>
      <vt:lpstr>Odborno- praktické predmety</vt:lpstr>
      <vt:lpstr>Odborno- praktické predmety</vt:lpstr>
      <vt:lpstr>Profilujúce predmety</vt:lpstr>
      <vt:lpstr>Profilujúce predmety</vt:lpstr>
      <vt:lpstr>Profilujúce predmety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Odborno-praktické a profilujúce predmety v praktickej škole</dc:title>
  <dc:creator>J@Evka</dc:creator>
  <cp:lastModifiedBy>Martina</cp:lastModifiedBy>
  <cp:revision>22</cp:revision>
  <dcterms:created xsi:type="dcterms:W3CDTF">2020-11-08T11:59:26Z</dcterms:created>
  <dcterms:modified xsi:type="dcterms:W3CDTF">2021-03-31T07:59:01Z</dcterms:modified>
</cp:coreProperties>
</file>