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6858000" cy="9144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1808" y="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 z podpisem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 rot="-10380000" flipH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Google Shape;85;p12"/>
          <p:cNvSpPr/>
          <p:nvPr/>
        </p:nvSpPr>
        <p:spPr>
          <a:xfrm rot="-10380000" flipH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457200" y="3771713"/>
            <a:ext cx="1657350" cy="290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057900" y="8475134"/>
            <a:ext cx="457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91" name="Google Shape;91;p12"/>
          <p:cNvSpPr>
            <a:spLocks noGrp="1"/>
          </p:cNvSpPr>
          <p:nvPr>
            <p:ph type="pic" idx="2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 flipH="1">
            <a:off x="-7144" y="7755467"/>
            <a:ext cx="6872288" cy="1388533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12"/>
          <p:cNvSpPr/>
          <p:nvPr/>
        </p:nvSpPr>
        <p:spPr>
          <a:xfrm rot="10800000" flipH="1">
            <a:off x="3286125" y="8293101"/>
            <a:ext cx="3571875" cy="850900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 rot="5400000">
            <a:off x="502920" y="2420620"/>
            <a:ext cx="585216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 rot="5400000">
            <a:off x="2269066" y="3922185"/>
            <a:ext cx="6949017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 rot="5400000">
            <a:off x="-874184" y="2436285"/>
            <a:ext cx="6949017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342900" y="2560113"/>
            <a:ext cx="3028950" cy="5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3486150" y="2560113"/>
            <a:ext cx="3028950" cy="5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3483769" y="2479677"/>
            <a:ext cx="3031331" cy="8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342900" y="3352800"/>
            <a:ext cx="3030141" cy="512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4"/>
          </p:nvPr>
        </p:nvSpPr>
        <p:spPr>
          <a:xfrm>
            <a:off x="3483769" y="3352800"/>
            <a:ext cx="3031331" cy="512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514350" y="2235200"/>
            <a:ext cx="20574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2681287" y="2235200"/>
            <a:ext cx="3833813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7144" y="-9525"/>
            <a:ext cx="6872288" cy="1388533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3286125" y="-9525"/>
            <a:ext cx="3571875" cy="850900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>
            <a:off x="-21971" y="-21484"/>
            <a:ext cx="6898691" cy="1448355"/>
            <a:chOff x="-29322" y="-1971"/>
            <a:chExt cx="9198255" cy="1086266"/>
          </a:xfrm>
        </p:grpSpPr>
        <p:sp>
          <p:nvSpPr>
            <p:cNvPr id="14" name="Google Shape;14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7144" y="-9525"/>
            <a:ext cx="6872288" cy="1388533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286125" y="-9525"/>
            <a:ext cx="3571875" cy="850900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-21971" y="-21484"/>
            <a:ext cx="6898691" cy="1448355"/>
            <a:chOff x="-29322" y="-1971"/>
            <a:chExt cx="9198255" cy="1086266"/>
          </a:xfrm>
        </p:grpSpPr>
        <p:sp>
          <p:nvSpPr>
            <p:cNvPr id="31" name="Google Shape;31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uKDNvBo_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2o_WZ23-Q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514350" y="1000101"/>
            <a:ext cx="5829300" cy="321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100000"/>
              <a:buFont typeface="Calibri"/>
              <a:buNone/>
            </a:pPr>
            <a:r>
              <a:rPr lang="pl-PL"/>
              <a:t>Drogie Dzieci,</a:t>
            </a:r>
            <a:br>
              <a:rPr lang="pl-PL"/>
            </a:br>
            <a:r>
              <a:rPr lang="pl-PL"/>
              <a:t>  proponuję Wam kolejną dawkę ruchu </a:t>
            </a:r>
            <a:br>
              <a:rPr lang="pl-PL"/>
            </a:br>
            <a:r>
              <a:rPr lang="pl-PL"/>
              <a:t>i dobrą zabawę. 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400050" y="5214942"/>
            <a:ext cx="5891022" cy="20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112" name="Google Shape;112;p15" descr="1a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984" y="4357686"/>
            <a:ext cx="4714884" cy="392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ctrTitle"/>
          </p:nvPr>
        </p:nvSpPr>
        <p:spPr>
          <a:xfrm>
            <a:off x="400050" y="1000100"/>
            <a:ext cx="5888736" cy="250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lang="pl-PL"/>
              <a:t>Poćwiczcie razem </a:t>
            </a:r>
            <a:br>
              <a:rPr lang="pl-PL"/>
            </a:br>
            <a:r>
              <a:rPr lang="pl-PL"/>
              <a:t>z nami</a:t>
            </a:r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400050" y="4304714"/>
            <a:ext cx="5891022" cy="369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180"/>
              <a:buNone/>
            </a:pPr>
            <a:r>
              <a:rPr lang="pl-PL" sz="4400" b="1">
                <a:latin typeface="Calibri"/>
                <a:ea typeface="Calibri"/>
                <a:cs typeface="Calibri"/>
                <a:sym typeface="Calibri"/>
              </a:rPr>
              <a:t>Turbo rozgrzewka</a:t>
            </a:r>
            <a:endParaRPr/>
          </a:p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SzPts val="4180"/>
              <a:buNone/>
            </a:pPr>
            <a:r>
              <a:rPr lang="pl-PL" sz="4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kliknij</a:t>
            </a:r>
            <a:endParaRPr sz="4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SzPts val="4180"/>
              <a:buNone/>
            </a:pPr>
            <a:endParaRPr sz="4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6" descr="1ss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56" y="6072198"/>
            <a:ext cx="5429264" cy="939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126" name="Google Shape;126;p17" descr="ćwiczenia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133" name="Google Shape;133;p18" descr="ćwiczenia z szarfą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140" name="Google Shape;140;p19" descr="ćwiczenia z szarfą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4338" y="0"/>
            <a:ext cx="7072338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147" name="Google Shape;147;p20" descr="ćwiczenia z szarfą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154" name="Google Shape;154;p21" descr="ćwiczenia z szarfą-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100000"/>
              <a:buFont typeface="Calibri"/>
              <a:buNone/>
            </a:pPr>
            <a:r>
              <a:rPr lang="pl-PL"/>
              <a:t>Zapraszam Was </a:t>
            </a:r>
            <a:br>
              <a:rPr lang="pl-PL"/>
            </a:br>
            <a:r>
              <a:rPr lang="pl-PL"/>
              <a:t>na bajkę </a:t>
            </a:r>
            <a:br>
              <a:rPr lang="pl-PL"/>
            </a:br>
            <a:r>
              <a:rPr lang="pl-PL"/>
              <a:t>o tygrysim skoku</a:t>
            </a:r>
            <a:br>
              <a:rPr lang="pl-PL"/>
            </a:br>
            <a:r>
              <a:rPr lang="pl-PL" u="sng">
                <a:solidFill>
                  <a:schemeClr val="hlink"/>
                </a:solidFill>
                <a:hlinkClick r:id="rId3"/>
              </a:rPr>
              <a:t>kliknij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161" name="Google Shape;161;p22" descr="Kubus-Puchatek-Tygryse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42" y="4286248"/>
            <a:ext cx="5975118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ctrTitle"/>
          </p:nvPr>
        </p:nvSpPr>
        <p:spPr>
          <a:xfrm>
            <a:off x="400050" y="928662"/>
            <a:ext cx="5888736" cy="242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CF9FB"/>
              </a:buClr>
              <a:buSzPts val="5400"/>
              <a:buFont typeface="Calibri"/>
              <a:buNone/>
            </a:pPr>
            <a:r>
              <a:rPr lang="pl-PL" sz="5400">
                <a:solidFill>
                  <a:srgbClr val="ECF9FB"/>
                </a:solidFill>
              </a:rPr>
              <a:t>Udanych ćwiczeń </a:t>
            </a:r>
            <a:br>
              <a:rPr lang="pl-PL" sz="5400">
                <a:solidFill>
                  <a:srgbClr val="ECF9FB"/>
                </a:solidFill>
              </a:rPr>
            </a:br>
            <a:r>
              <a:rPr lang="pl-PL" sz="5400">
                <a:solidFill>
                  <a:srgbClr val="ECF9FB"/>
                </a:solidFill>
              </a:rPr>
              <a:t>i dobrej zabawy!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1"/>
          </p:nvPr>
        </p:nvSpPr>
        <p:spPr>
          <a:xfrm>
            <a:off x="500042" y="4071934"/>
            <a:ext cx="5891022" cy="371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lang="pl-PL" sz="2800">
                <a:solidFill>
                  <a:srgbClr val="ECF9FB"/>
                </a:solidFill>
              </a:rPr>
              <a:t>Pani Grażynka</a:t>
            </a:r>
            <a:endParaRPr/>
          </a:p>
        </p:txBody>
      </p:sp>
      <p:pic>
        <p:nvPicPr>
          <p:cNvPr id="168" name="Google Shape;168;p23" descr="smi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794" y="3500430"/>
            <a:ext cx="4714908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zepływ">
  <a:themeElements>
    <a:clrScheme name="Przepły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zepływ">
  <a:themeElements>
    <a:clrScheme name="Przepły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Pokaz na ekranie (4:3)</PresentationFormat>
  <Paragraphs>7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Calibri</vt:lpstr>
      <vt:lpstr>Constantia</vt:lpstr>
      <vt:lpstr>Noto Sans Symbols</vt:lpstr>
      <vt:lpstr>Arial</vt:lpstr>
      <vt:lpstr>Przepływ</vt:lpstr>
      <vt:lpstr>Przepływ</vt:lpstr>
      <vt:lpstr>Drogie Dzieci,   proponuję Wam kolejną dawkę ruchu  i dobrą zabawę. </vt:lpstr>
      <vt:lpstr>Poćwiczcie razem  z nami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Zapraszam Was  na bajkę  o tygrysim skoku kliknij</vt:lpstr>
      <vt:lpstr>Udanych ćwiczeń  i dobrej zabawy!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Drogie Dzieci,   proponuję Wam kolejną dawkę ruchu  i dobrą zabawę. </dc:title>
  <dc:creator>Maria Struzik</dc:creator>
  <cp:lastModifiedBy>Maria Struzik</cp:lastModifiedBy>
  <cp:revision>1</cp:revision>
  <dcterms:modified xsi:type="dcterms:W3CDTF">2021-04-13T07:44:27Z</dcterms:modified>
</cp:coreProperties>
</file>