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8" r:id="rId2"/>
    <p:sldId id="257" r:id="rId3"/>
    <p:sldId id="259" r:id="rId4"/>
    <p:sldId id="267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jakdojade.pl/lista-mia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Erasmus+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400" b="1" dirty="0" smtClean="0"/>
              <a:t>SPŠ Dopravná Zvolen</a:t>
            </a:r>
          </a:p>
          <a:p>
            <a:r>
              <a:rPr lang="sk-SK" sz="2400" b="1" dirty="0" smtClean="0"/>
              <a:t>Prevádzka a ekonomika dopravy</a:t>
            </a:r>
          </a:p>
          <a:p>
            <a:r>
              <a:rPr lang="sk-SK" dirty="0" smtClean="0"/>
              <a:t>Vypracovali a zúčastnili sa: Katarína </a:t>
            </a:r>
            <a:r>
              <a:rPr lang="sk-SK" dirty="0" err="1" smtClean="0"/>
              <a:t>Škultíková</a:t>
            </a:r>
            <a:r>
              <a:rPr lang="sk-SK" dirty="0" smtClean="0"/>
              <a:t>, Miroslav </a:t>
            </a:r>
            <a:r>
              <a:rPr lang="sk-SK" dirty="0" err="1" smtClean="0"/>
              <a:t>Gonda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767" y="294988"/>
            <a:ext cx="4579283" cy="130803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55" y="361207"/>
            <a:ext cx="2951083" cy="124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6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Prax v </a:t>
            </a:r>
            <a:r>
              <a:rPr lang="sk-SK" dirty="0" err="1" smtClean="0"/>
              <a:t>Katowiciach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Dara </a:t>
            </a:r>
            <a:r>
              <a:rPr lang="sk-SK" b="1" dirty="0"/>
              <a:t>Transport- </a:t>
            </a:r>
            <a:r>
              <a:rPr lang="sk-SK" dirty="0"/>
              <a:t>preprava tovaru vozidlami s pohotovostnou hmotnosťou do 3,5 tony a medzinárodné špedície, pokrývajúce všetky krajiny starého kontinentu</a:t>
            </a:r>
            <a:r>
              <a:rPr lang="sk-SK" dirty="0" smtClean="0"/>
              <a:t>.</a:t>
            </a:r>
            <a:endParaRPr lang="sk-SK" dirty="0"/>
          </a:p>
          <a:p>
            <a:r>
              <a:rPr lang="sk-SK" dirty="0"/>
              <a:t>Spoločnosť bola založená v roku </a:t>
            </a:r>
            <a:r>
              <a:rPr lang="sk-SK" dirty="0" smtClean="0"/>
              <a:t>2004</a:t>
            </a:r>
          </a:p>
          <a:p>
            <a:r>
              <a:rPr lang="sk-SK" dirty="0"/>
              <a:t>D</a:t>
            </a:r>
            <a:r>
              <a:rPr lang="sk-SK" dirty="0" smtClean="0"/>
              <a:t>opravné prostriedky- emisné </a:t>
            </a:r>
            <a:r>
              <a:rPr lang="sk-SK" dirty="0"/>
              <a:t>normy EURO </a:t>
            </a:r>
            <a:r>
              <a:rPr lang="sk-SK" dirty="0" smtClean="0"/>
              <a:t>6- vybavené </a:t>
            </a:r>
            <a:r>
              <a:rPr lang="sk-SK" dirty="0"/>
              <a:t>systémom určovania polohy vozidla </a:t>
            </a:r>
            <a:r>
              <a:rPr lang="sk-SK" dirty="0" smtClean="0"/>
              <a:t>GPS</a:t>
            </a:r>
            <a:endParaRPr lang="sk-SK" dirty="0"/>
          </a:p>
          <a:p>
            <a:r>
              <a:rPr lang="sk-SK" dirty="0"/>
              <a:t>V</a:t>
            </a:r>
            <a:r>
              <a:rPr lang="sk-SK" dirty="0" smtClean="0"/>
              <a:t>ozový park-krytý </a:t>
            </a:r>
            <a:r>
              <a:rPr lang="sk-SK" dirty="0"/>
              <a:t>povinným zmluvným poistením zodpovednosti za škodu, doplnkovým poistením AUTOCASCO a ASSISTANCE a prepravovaný náklad je krytý domácim a medzinárodným poistením </a:t>
            </a:r>
            <a:r>
              <a:rPr lang="sk-SK" dirty="0" smtClean="0"/>
              <a:t>OCP</a:t>
            </a:r>
            <a:endParaRPr lang="sk-SK" dirty="0"/>
          </a:p>
          <a:p>
            <a:r>
              <a:rPr lang="sk-SK" dirty="0" smtClean="0"/>
              <a:t>Všetky </a:t>
            </a:r>
            <a:r>
              <a:rPr lang="sk-SK" dirty="0"/>
              <a:t>vozidlá sú </a:t>
            </a:r>
            <a:r>
              <a:rPr lang="sk-SK" dirty="0" err="1"/>
              <a:t>servisované</a:t>
            </a:r>
            <a:r>
              <a:rPr lang="sk-SK" dirty="0"/>
              <a:t> v autorizovaných servisoch.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911" y="3520724"/>
            <a:ext cx="4099277" cy="307445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652" y="364918"/>
            <a:ext cx="3455247" cy="14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8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Jednotlivé činnosti na pracovisku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Kancelárske práce- skenovanie, tlačenie, triedenie faktúr</a:t>
            </a:r>
          </a:p>
          <a:p>
            <a:r>
              <a:rPr lang="sk-SK" dirty="0" smtClean="0"/>
              <a:t>Sledovanie ponuky prepráv pomocou platformy TRANS </a:t>
            </a:r>
          </a:p>
          <a:p>
            <a:r>
              <a:rPr lang="sk-SK" dirty="0" smtClean="0"/>
              <a:t>Kontrola pohybu vozidiel, ich technický stav, kontrola polohy a prestávky vodičov</a:t>
            </a:r>
          </a:p>
          <a:p>
            <a:r>
              <a:rPr lang="sk-SK" dirty="0" smtClean="0"/>
              <a:t>Komunikácia a zabezpečovanie tovaru na prepravu pomocou burzy</a:t>
            </a:r>
          </a:p>
          <a:p>
            <a:r>
              <a:rPr lang="sk-SK" dirty="0" smtClean="0"/>
              <a:t>Spracovanie reklamy pre firmu a následné zasielanie potenciálnym zákazníkom</a:t>
            </a:r>
          </a:p>
          <a:p>
            <a:pPr marL="4572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3686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3" y="239888"/>
            <a:ext cx="3608300" cy="4811067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932" y="239887"/>
            <a:ext cx="4252467" cy="319218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933" y="3416528"/>
            <a:ext cx="4252467" cy="319218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33" y="3900082"/>
            <a:ext cx="3608300" cy="270863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146" y="239888"/>
            <a:ext cx="4377267" cy="58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7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Voľnočasové aktivity po práci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Prehliadka mesta </a:t>
            </a:r>
            <a:r>
              <a:rPr lang="sk-SK" dirty="0" err="1" smtClean="0"/>
              <a:t>Katowice</a:t>
            </a:r>
            <a:endParaRPr lang="sk-SK" dirty="0" smtClean="0"/>
          </a:p>
          <a:p>
            <a:r>
              <a:rPr lang="sk-SK" dirty="0" smtClean="0"/>
              <a:t>Nakupovanie </a:t>
            </a:r>
            <a:endParaRPr lang="sk-SK" dirty="0" smtClean="0"/>
          </a:p>
          <a:p>
            <a:r>
              <a:rPr lang="sk-SK" dirty="0" smtClean="0"/>
              <a:t>Spoločné aktivity</a:t>
            </a: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240" y="1433689"/>
            <a:ext cx="3784601" cy="504613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86" y="3454400"/>
            <a:ext cx="4033897" cy="302542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10" y="3751193"/>
            <a:ext cx="3639619" cy="272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3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Víkendové aktivity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Výlet do </a:t>
            </a:r>
            <a:r>
              <a:rPr lang="sk-SK" dirty="0" err="1" smtClean="0"/>
              <a:t>Krakowa</a:t>
            </a:r>
            <a:endParaRPr lang="sk-SK" dirty="0" smtClean="0"/>
          </a:p>
          <a:p>
            <a:r>
              <a:rPr lang="sk-SK" dirty="0" smtClean="0"/>
              <a:t>Exkurzia </a:t>
            </a:r>
            <a:r>
              <a:rPr lang="sk-SK" dirty="0" err="1" smtClean="0"/>
              <a:t>Oswiezcim</a:t>
            </a:r>
            <a:endParaRPr lang="sk-SK" dirty="0" smtClean="0"/>
          </a:p>
          <a:p>
            <a:r>
              <a:rPr lang="sk-SK" dirty="0" smtClean="0"/>
              <a:t>Prehliadka mesta </a:t>
            </a:r>
            <a:r>
              <a:rPr lang="sk-SK" dirty="0" err="1" smtClean="0"/>
              <a:t>Katowice</a:t>
            </a:r>
            <a:r>
              <a:rPr lang="sk-SK" dirty="0" smtClean="0"/>
              <a:t> </a:t>
            </a:r>
          </a:p>
          <a:p>
            <a:pPr marL="45720" indent="0">
              <a:buNone/>
            </a:pP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35" y="2938496"/>
            <a:ext cx="4929481" cy="369711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17052" r="-337" b="8201"/>
          <a:stretch/>
        </p:blipFill>
        <p:spPr>
          <a:xfrm>
            <a:off x="8647289" y="295204"/>
            <a:ext cx="3305526" cy="334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3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Cestovanie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Cesta vlakom zo Zvolena do Čiech a následne do </a:t>
            </a:r>
            <a:r>
              <a:rPr lang="sk-SK" dirty="0"/>
              <a:t>P</a:t>
            </a:r>
            <a:r>
              <a:rPr lang="sk-SK" dirty="0" smtClean="0"/>
              <a:t>oľska </a:t>
            </a:r>
          </a:p>
          <a:p>
            <a:r>
              <a:rPr lang="sk-SK" dirty="0" smtClean="0"/>
              <a:t>Každodenné cestovanie pomocou MHD v meste </a:t>
            </a:r>
            <a:r>
              <a:rPr lang="sk-SK" dirty="0" err="1" smtClean="0"/>
              <a:t>Katowice</a:t>
            </a:r>
            <a:endParaRPr lang="sk-SK" dirty="0" smtClean="0"/>
          </a:p>
          <a:p>
            <a:r>
              <a:rPr lang="sk-SK" dirty="0" smtClean="0"/>
              <a:t>Použité stránky poľského </a:t>
            </a:r>
            <a:r>
              <a:rPr lang="sk-SK" dirty="0"/>
              <a:t>cestovného poriadku- </a:t>
            </a:r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jakdojade.pl/lista-miast</a:t>
            </a:r>
            <a:r>
              <a:rPr lang="sk-SK" dirty="0" smtClean="0"/>
              <a:t> </a:t>
            </a:r>
            <a:endParaRPr lang="sk-SK" dirty="0"/>
          </a:p>
          <a:p>
            <a:pPr marL="45720" indent="0">
              <a:buNone/>
            </a:pPr>
            <a:endParaRPr lang="sk-SK" dirty="0" smtClean="0"/>
          </a:p>
          <a:p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678591"/>
            <a:ext cx="4154664" cy="271462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377" y="3511903"/>
            <a:ext cx="3048001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7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 a proti našej praxe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PRE- nové skúsenosti</a:t>
            </a:r>
          </a:p>
          <a:p>
            <a:pPr marL="45720" indent="0">
              <a:buNone/>
            </a:pPr>
            <a:r>
              <a:rPr lang="sk-SK" dirty="0"/>
              <a:t>  </a:t>
            </a:r>
            <a:r>
              <a:rPr lang="sk-SK" dirty="0" smtClean="0"/>
              <a:t>          - lepší pohľad na budúce povolanie</a:t>
            </a:r>
            <a:endParaRPr lang="sk-SK" dirty="0"/>
          </a:p>
          <a:p>
            <a:pPr marL="45720" indent="0">
              <a:buNone/>
            </a:pPr>
            <a:r>
              <a:rPr lang="sk-SK" dirty="0" smtClean="0"/>
              <a:t>            - schopnosť sa dorozumieť a nestratiť sa v zahraničí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- priblíženie odboru pomocou praxe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- využitie naučených vedomostí v práci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- finančná podpora</a:t>
            </a:r>
          </a:p>
          <a:p>
            <a:r>
              <a:rPr lang="sk-SK" dirty="0" smtClean="0"/>
              <a:t>PROTI- neinformovanosť o spôsoboch MHD </a:t>
            </a:r>
          </a:p>
          <a:p>
            <a:pPr marL="45720" indent="0">
              <a:buNone/>
            </a:pPr>
            <a:r>
              <a:rPr lang="sk-SK" dirty="0" smtClean="0"/>
              <a:t>                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4988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Ďakujeme za pozornosť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37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61</TotalTime>
  <Words>239</Words>
  <Application>Microsoft Office PowerPoint</Application>
  <PresentationFormat>Širokouhlá</PresentationFormat>
  <Paragraphs>38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2" baseType="lpstr">
      <vt:lpstr>Corbel</vt:lpstr>
      <vt:lpstr>Wingdings</vt:lpstr>
      <vt:lpstr>Základ</vt:lpstr>
      <vt:lpstr>Erasmus+</vt:lpstr>
      <vt:lpstr>Prax v Katowiciach</vt:lpstr>
      <vt:lpstr>Jednotlivé činnosti na pracovisku</vt:lpstr>
      <vt:lpstr>Prezentácia programu PowerPoint</vt:lpstr>
      <vt:lpstr>Voľnočasové aktivity po práci</vt:lpstr>
      <vt:lpstr>Víkendové aktivity</vt:lpstr>
      <vt:lpstr>Cestovanie</vt:lpstr>
      <vt:lpstr>Pre a proti našej praxe</vt:lpstr>
      <vt:lpstr>Ďakujeme za pozornosť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Aďka</dc:creator>
  <cp:lastModifiedBy>Aďka</cp:lastModifiedBy>
  <cp:revision>8</cp:revision>
  <dcterms:created xsi:type="dcterms:W3CDTF">2021-09-08T13:19:46Z</dcterms:created>
  <dcterms:modified xsi:type="dcterms:W3CDTF">2021-09-13T12:33:09Z</dcterms:modified>
</cp:coreProperties>
</file>